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9"/>
  </p:notesMasterIdLst>
  <p:sldIdLst>
    <p:sldId id="256" r:id="rId2"/>
    <p:sldId id="257" r:id="rId3"/>
    <p:sldId id="258" r:id="rId4"/>
    <p:sldId id="259" r:id="rId5"/>
    <p:sldId id="297" r:id="rId6"/>
    <p:sldId id="265" r:id="rId7"/>
    <p:sldId id="268" r:id="rId8"/>
  </p:sldIdLst>
  <p:sldSz cx="9144000" cy="5143500" type="screen16x9"/>
  <p:notesSz cx="6858000" cy="9144000"/>
  <p:embeddedFontLst>
    <p:embeddedFont>
      <p:font typeface="Advent Pro SemiBold" pitchFamily="2" charset="77"/>
      <p:regular r:id="rId10"/>
      <p:bold r:id="rId11"/>
      <p:italic r:id="rId12"/>
      <p:boldItalic r:id="rId13"/>
    </p:embeddedFont>
    <p:embeddedFont>
      <p:font typeface="Fira Sans Extra Condensed Medium" panose="020B0503050000020004" pitchFamily="34" charset="0"/>
      <p:regular r:id="rId14"/>
      <p:bold r:id="rId15"/>
      <p:italic r:id="rId16"/>
      <p:boldItalic r:id="rId17"/>
    </p:embeddedFont>
    <p:embeddedFont>
      <p:font typeface="Livvic Light" panose="020F0302020204030204" pitchFamily="34" charset="0"/>
      <p:regular r:id="rId18"/>
      <p:italic r:id="rId19"/>
    </p:embeddedFont>
    <p:embeddedFont>
      <p:font typeface="Maven Pro" pitchFamily="2" charset="77"/>
      <p:regular r:id="rId20"/>
      <p:bold r:id="rId21"/>
    </p:embeddedFont>
    <p:embeddedFont>
      <p:font typeface="Nunito Light" panose="020F0302020204030204" pitchFamily="34" charset="0"/>
      <p:regular r:id="rId22"/>
      <p:italic r:id="rId23"/>
    </p:embeddedFont>
    <p:embeddedFont>
      <p:font typeface="Share Tech" pitchFamily="2" charset="77"/>
      <p:regular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7A1A2A-F392-4542-B4EE-AD626FDFF5EE}" v="18" dt="2023-01-04T04:59:26.947"/>
  </p1510:revLst>
</p1510:revInfo>
</file>

<file path=ppt/tableStyles.xml><?xml version="1.0" encoding="utf-8"?>
<a:tblStyleLst xmlns:a="http://schemas.openxmlformats.org/drawingml/2006/main" def="{82D8480A-65BC-4456-A67F-9E310FA3E71B}">
  <a:tblStyle styleId="{82D8480A-65BC-4456-A67F-9E310FA3E71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0"/>
  </p:normalViewPr>
  <p:slideViewPr>
    <p:cSldViewPr snapToGrid="0">
      <p:cViewPr varScale="1">
        <p:scale>
          <a:sx n="160" d="100"/>
          <a:sy n="160" d="100"/>
        </p:scale>
        <p:origin x="24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man Soomro" userId="a7559cd061a41bbe" providerId="LiveId" clId="{F47A1A2A-F392-4542-B4EE-AD626FDFF5EE}"/>
    <pc:docChg chg="undo redo custSel modSld">
      <pc:chgData name="Amman Soomro" userId="a7559cd061a41bbe" providerId="LiveId" clId="{F47A1A2A-F392-4542-B4EE-AD626FDFF5EE}" dt="2023-01-04T07:09:00.747" v="58" actId="20577"/>
      <pc:docMkLst>
        <pc:docMk/>
      </pc:docMkLst>
      <pc:sldChg chg="modSp mod modTransition modAnim">
        <pc:chgData name="Amman Soomro" userId="a7559cd061a41bbe" providerId="LiveId" clId="{F47A1A2A-F392-4542-B4EE-AD626FDFF5EE}" dt="2023-01-04T05:35:42.048" v="55" actId="14100"/>
        <pc:sldMkLst>
          <pc:docMk/>
          <pc:sldMk cId="0" sldId="256"/>
        </pc:sldMkLst>
        <pc:spChg chg="mod">
          <ac:chgData name="Amman Soomro" userId="a7559cd061a41bbe" providerId="LiveId" clId="{F47A1A2A-F392-4542-B4EE-AD626FDFF5EE}" dt="2023-01-04T05:35:42.048" v="55" actId="14100"/>
          <ac:spMkLst>
            <pc:docMk/>
            <pc:sldMk cId="0" sldId="256"/>
            <ac:spMk id="434" creationId="{00000000-0000-0000-0000-000000000000}"/>
          </ac:spMkLst>
        </pc:spChg>
      </pc:sldChg>
      <pc:sldChg chg="modSp mod modTransition">
        <pc:chgData name="Amman Soomro" userId="a7559cd061a41bbe" providerId="LiveId" clId="{F47A1A2A-F392-4542-B4EE-AD626FDFF5EE}" dt="2023-01-04T05:01:07.680" v="50"/>
        <pc:sldMkLst>
          <pc:docMk/>
          <pc:sldMk cId="0" sldId="257"/>
        </pc:sldMkLst>
        <pc:spChg chg="mod">
          <ac:chgData name="Amman Soomro" userId="a7559cd061a41bbe" providerId="LiveId" clId="{F47A1A2A-F392-4542-B4EE-AD626FDFF5EE}" dt="2023-01-04T04:59:29.151" v="24" actId="1076"/>
          <ac:spMkLst>
            <pc:docMk/>
            <pc:sldMk cId="0" sldId="257"/>
            <ac:spMk id="465" creationId="{00000000-0000-0000-0000-000000000000}"/>
          </ac:spMkLst>
        </pc:spChg>
      </pc:sldChg>
      <pc:sldChg chg="modTransition">
        <pc:chgData name="Amman Soomro" userId="a7559cd061a41bbe" providerId="LiveId" clId="{F47A1A2A-F392-4542-B4EE-AD626FDFF5EE}" dt="2023-01-04T05:01:09.313" v="51"/>
        <pc:sldMkLst>
          <pc:docMk/>
          <pc:sldMk cId="0" sldId="258"/>
        </pc:sldMkLst>
      </pc:sldChg>
      <pc:sldChg chg="modTransition">
        <pc:chgData name="Amman Soomro" userId="a7559cd061a41bbe" providerId="LiveId" clId="{F47A1A2A-F392-4542-B4EE-AD626FDFF5EE}" dt="2023-01-04T05:01:10.651" v="52"/>
        <pc:sldMkLst>
          <pc:docMk/>
          <pc:sldMk cId="0" sldId="259"/>
        </pc:sldMkLst>
      </pc:sldChg>
      <pc:sldChg chg="delSp modSp mod modTransition">
        <pc:chgData name="Amman Soomro" userId="a7559cd061a41bbe" providerId="LiveId" clId="{F47A1A2A-F392-4542-B4EE-AD626FDFF5EE}" dt="2023-01-04T07:09:00.747" v="58" actId="20577"/>
        <pc:sldMkLst>
          <pc:docMk/>
          <pc:sldMk cId="0" sldId="265"/>
        </pc:sldMkLst>
        <pc:spChg chg="del">
          <ac:chgData name="Amman Soomro" userId="a7559cd061a41bbe" providerId="LiveId" clId="{F47A1A2A-F392-4542-B4EE-AD626FDFF5EE}" dt="2023-01-04T07:08:56.340" v="56" actId="478"/>
          <ac:spMkLst>
            <pc:docMk/>
            <pc:sldMk cId="0" sldId="265"/>
            <ac:spMk id="979" creationId="{00000000-0000-0000-0000-000000000000}"/>
          </ac:spMkLst>
        </pc:spChg>
        <pc:spChg chg="mod">
          <ac:chgData name="Amman Soomro" userId="a7559cd061a41bbe" providerId="LiveId" clId="{F47A1A2A-F392-4542-B4EE-AD626FDFF5EE}" dt="2023-01-04T07:09:00.747" v="58" actId="20577"/>
          <ac:spMkLst>
            <pc:docMk/>
            <pc:sldMk cId="0" sldId="265"/>
            <ac:spMk id="1004" creationId="{00000000-0000-0000-0000-000000000000}"/>
          </ac:spMkLst>
        </pc:spChg>
      </pc:sldChg>
      <pc:sldChg chg="modTransition">
        <pc:chgData name="Amman Soomro" userId="a7559cd061a41bbe" providerId="LiveId" clId="{F47A1A2A-F392-4542-B4EE-AD626FDFF5EE}" dt="2023-01-04T05:00:12.514" v="37"/>
        <pc:sldMkLst>
          <pc:docMk/>
          <pc:sldMk cId="0" sldId="268"/>
        </pc:sldMkLst>
      </pc:sldChg>
      <pc:sldChg chg="modTransition">
        <pc:chgData name="Amman Soomro" userId="a7559cd061a41bbe" providerId="LiveId" clId="{F47A1A2A-F392-4542-B4EE-AD626FDFF5EE}" dt="2023-01-04T05:01:14.009" v="53"/>
        <pc:sldMkLst>
          <pc:docMk/>
          <pc:sldMk cId="3535404362" sldId="297"/>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1952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4" r:id="rId4"/>
    <p:sldLayoutId id="2147483655" r:id="rId5"/>
    <p:sldLayoutId id="2147483659" r:id="rId6"/>
    <p:sldLayoutId id="2147483666" r:id="rId7"/>
    <p:sldLayoutId id="2147483667" r:id="rId8"/>
    <p:sldLayoutId id="214748366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3621792" y="2975407"/>
            <a:ext cx="1507361" cy="56240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F22-1206</a:t>
            </a:r>
            <a:endParaRPr dirty="0"/>
          </a:p>
        </p:txBody>
      </p:sp>
      <p:sp>
        <p:nvSpPr>
          <p:cNvPr id="435" name="Google Shape;435;p25"/>
          <p:cNvSpPr txBox="1">
            <a:spLocks noGrp="1"/>
          </p:cNvSpPr>
          <p:nvPr>
            <p:ph type="ctrTitle"/>
          </p:nvPr>
        </p:nvSpPr>
        <p:spPr>
          <a:xfrm>
            <a:off x="8464" y="1803236"/>
            <a:ext cx="9135536" cy="111594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FAST </a:t>
            </a:r>
            <a:r>
              <a:rPr lang="en" dirty="0">
                <a:solidFill>
                  <a:schemeClr val="accent2"/>
                </a:solidFill>
              </a:rPr>
              <a:t>CENTRAL</a:t>
            </a:r>
            <a:r>
              <a:rPr lang="en" dirty="0"/>
              <a:t> HUB</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618825" y="2084945"/>
            <a:ext cx="7866900" cy="2494487"/>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GB" sz="1400" dirty="0"/>
              <a:t>The objective is to eradicate the hassle caused by the existing method as students highly desire to be facilitated. Students want assistance while going through the projects their seniors worked on, likewise, they require some recommendations for the electives they would be offered in order to pick the best one. Furthermore, struggle in the attainment of course material, and struggle in the final year in finding an idea or a direction for their FYP are one of the few issues faced by students.</a:t>
            </a:r>
          </a:p>
        </p:txBody>
      </p:sp>
      <p:sp>
        <p:nvSpPr>
          <p:cNvPr id="466" name="Google Shape;466;p26"/>
          <p:cNvSpPr txBox="1">
            <a:spLocks noGrp="1"/>
          </p:cNvSpPr>
          <p:nvPr>
            <p:ph type="ctrTitle"/>
          </p:nvPr>
        </p:nvSpPr>
        <p:spPr>
          <a:xfrm>
            <a:off x="618825" y="638012"/>
            <a:ext cx="770131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Problem Statement</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9" name="Google Shape;479;p27"/>
          <p:cNvSpPr txBox="1">
            <a:spLocks noGrp="1"/>
          </p:cNvSpPr>
          <p:nvPr>
            <p:ph type="ctrTitle" idx="7"/>
          </p:nvPr>
        </p:nvSpPr>
        <p:spPr>
          <a:xfrm>
            <a:off x="0" y="424419"/>
            <a:ext cx="9144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Libraries Used</a:t>
            </a:r>
            <a:endParaRPr dirty="0"/>
          </a:p>
        </p:txBody>
      </p: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 name="Picture 19" descr="Icon&#10;&#10;Description automatically generated">
            <a:extLst>
              <a:ext uri="{FF2B5EF4-FFF2-40B4-BE49-F238E27FC236}">
                <a16:creationId xmlns:a16="http://schemas.microsoft.com/office/drawing/2014/main" id="{EDB8799A-7857-22DC-CC4D-A70C45465F80}"/>
              </a:ext>
            </a:extLst>
          </p:cNvPr>
          <p:cNvPicPr>
            <a:picLocks noChangeAspect="1"/>
          </p:cNvPicPr>
          <p:nvPr/>
        </p:nvPicPr>
        <p:blipFill>
          <a:blip r:embed="rId3"/>
          <a:stretch>
            <a:fillRect/>
          </a:stretch>
        </p:blipFill>
        <p:spPr>
          <a:xfrm>
            <a:off x="2805801" y="1273889"/>
            <a:ext cx="1052182" cy="914941"/>
          </a:xfrm>
          <a:prstGeom prst="rect">
            <a:avLst/>
          </a:prstGeom>
        </p:spPr>
      </p:pic>
      <p:pic>
        <p:nvPicPr>
          <p:cNvPr id="22" name="Picture 21" descr="A picture containing match&#10;&#10;Description automatically generated">
            <a:extLst>
              <a:ext uri="{FF2B5EF4-FFF2-40B4-BE49-F238E27FC236}">
                <a16:creationId xmlns:a16="http://schemas.microsoft.com/office/drawing/2014/main" id="{5A26C9CD-C318-04EC-A1D2-919956950B04}"/>
              </a:ext>
            </a:extLst>
          </p:cNvPr>
          <p:cNvPicPr>
            <a:picLocks noChangeAspect="1"/>
          </p:cNvPicPr>
          <p:nvPr/>
        </p:nvPicPr>
        <p:blipFill>
          <a:blip r:embed="rId4"/>
          <a:stretch>
            <a:fillRect/>
          </a:stretch>
        </p:blipFill>
        <p:spPr>
          <a:xfrm>
            <a:off x="496662" y="2917520"/>
            <a:ext cx="1427282" cy="960498"/>
          </a:xfrm>
          <a:prstGeom prst="rect">
            <a:avLst/>
          </a:prstGeom>
        </p:spPr>
      </p:pic>
      <p:pic>
        <p:nvPicPr>
          <p:cNvPr id="26" name="Picture 25" descr="Shape&#10;&#10;Description automatically generated">
            <a:extLst>
              <a:ext uri="{FF2B5EF4-FFF2-40B4-BE49-F238E27FC236}">
                <a16:creationId xmlns:a16="http://schemas.microsoft.com/office/drawing/2014/main" id="{965D4AF5-3B28-B41D-00D2-1ABB7036CCC9}"/>
              </a:ext>
            </a:extLst>
          </p:cNvPr>
          <p:cNvPicPr>
            <a:picLocks noChangeAspect="1"/>
          </p:cNvPicPr>
          <p:nvPr/>
        </p:nvPicPr>
        <p:blipFill>
          <a:blip r:embed="rId5"/>
          <a:stretch>
            <a:fillRect/>
          </a:stretch>
        </p:blipFill>
        <p:spPr>
          <a:xfrm>
            <a:off x="5068720" y="2766152"/>
            <a:ext cx="1052183" cy="1052183"/>
          </a:xfrm>
          <a:prstGeom prst="rect">
            <a:avLst/>
          </a:prstGeom>
        </p:spPr>
      </p:pic>
      <p:pic>
        <p:nvPicPr>
          <p:cNvPr id="28" name="Picture 27" descr="A picture containing text, clipart&#10;&#10;Description automatically generated">
            <a:extLst>
              <a:ext uri="{FF2B5EF4-FFF2-40B4-BE49-F238E27FC236}">
                <a16:creationId xmlns:a16="http://schemas.microsoft.com/office/drawing/2014/main" id="{5EA9FF91-18B1-DF2A-440A-60ED5D859D15}"/>
              </a:ext>
            </a:extLst>
          </p:cNvPr>
          <p:cNvPicPr>
            <a:picLocks noChangeAspect="1"/>
          </p:cNvPicPr>
          <p:nvPr/>
        </p:nvPicPr>
        <p:blipFill>
          <a:blip r:embed="rId6"/>
          <a:stretch>
            <a:fillRect/>
          </a:stretch>
        </p:blipFill>
        <p:spPr>
          <a:xfrm>
            <a:off x="3665966" y="4482183"/>
            <a:ext cx="1709416" cy="386404"/>
          </a:xfrm>
          <a:prstGeom prst="rect">
            <a:avLst/>
          </a:prstGeom>
        </p:spPr>
      </p:pic>
      <p:pic>
        <p:nvPicPr>
          <p:cNvPr id="30" name="Graphic 29">
            <a:extLst>
              <a:ext uri="{FF2B5EF4-FFF2-40B4-BE49-F238E27FC236}">
                <a16:creationId xmlns:a16="http://schemas.microsoft.com/office/drawing/2014/main" id="{022D8708-CFB7-EC9E-81A6-8C447A79566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55809" y="2825850"/>
            <a:ext cx="1044731" cy="931064"/>
          </a:xfrm>
          <a:prstGeom prst="rect">
            <a:avLst/>
          </a:prstGeom>
        </p:spPr>
      </p:pic>
      <p:pic>
        <p:nvPicPr>
          <p:cNvPr id="32" name="Picture 31">
            <a:extLst>
              <a:ext uri="{FF2B5EF4-FFF2-40B4-BE49-F238E27FC236}">
                <a16:creationId xmlns:a16="http://schemas.microsoft.com/office/drawing/2014/main" id="{F5DBD133-8B7B-6927-AE11-CB4645633461}"/>
              </a:ext>
            </a:extLst>
          </p:cNvPr>
          <p:cNvPicPr>
            <a:picLocks noChangeAspect="1"/>
          </p:cNvPicPr>
          <p:nvPr/>
        </p:nvPicPr>
        <p:blipFill>
          <a:blip r:embed="rId9"/>
          <a:stretch>
            <a:fillRect/>
          </a:stretch>
        </p:blipFill>
        <p:spPr>
          <a:xfrm>
            <a:off x="6985464" y="1073062"/>
            <a:ext cx="1297861" cy="1297861"/>
          </a:xfrm>
          <a:prstGeom prst="rect">
            <a:avLst/>
          </a:prstGeom>
        </p:spPr>
      </p:pic>
      <p:pic>
        <p:nvPicPr>
          <p:cNvPr id="34" name="Graphic 33">
            <a:extLst>
              <a:ext uri="{FF2B5EF4-FFF2-40B4-BE49-F238E27FC236}">
                <a16:creationId xmlns:a16="http://schemas.microsoft.com/office/drawing/2014/main" id="{5DF23A3E-C1C7-676A-D6B6-03D1AC4B4745}"/>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711602" y="2766152"/>
            <a:ext cx="1138709" cy="1138709"/>
          </a:xfrm>
          <a:prstGeom prst="rect">
            <a:avLst/>
          </a:prstGeom>
        </p:spPr>
      </p:pic>
      <p:pic>
        <p:nvPicPr>
          <p:cNvPr id="36" name="Picture 35">
            <a:extLst>
              <a:ext uri="{FF2B5EF4-FFF2-40B4-BE49-F238E27FC236}">
                <a16:creationId xmlns:a16="http://schemas.microsoft.com/office/drawing/2014/main" id="{CE4997D3-BB0C-B698-375A-9B03808904E9}"/>
              </a:ext>
            </a:extLst>
          </p:cNvPr>
          <p:cNvPicPr>
            <a:picLocks noChangeAspect="1"/>
          </p:cNvPicPr>
          <p:nvPr/>
        </p:nvPicPr>
        <p:blipFill>
          <a:blip r:embed="rId12"/>
          <a:stretch>
            <a:fillRect/>
          </a:stretch>
        </p:blipFill>
        <p:spPr>
          <a:xfrm>
            <a:off x="5068721" y="1231598"/>
            <a:ext cx="1052182" cy="1016312"/>
          </a:xfrm>
          <a:prstGeom prst="rect">
            <a:avLst/>
          </a:prstGeom>
        </p:spPr>
      </p:pic>
      <p:pic>
        <p:nvPicPr>
          <p:cNvPr id="38" name="Picture 37" descr="A picture containing text, sign, vector graphics&#10;&#10;Description automatically generated">
            <a:extLst>
              <a:ext uri="{FF2B5EF4-FFF2-40B4-BE49-F238E27FC236}">
                <a16:creationId xmlns:a16="http://schemas.microsoft.com/office/drawing/2014/main" id="{202808C6-CBB1-50B8-2614-2E1FDD775D57}"/>
              </a:ext>
            </a:extLst>
          </p:cNvPr>
          <p:cNvPicPr>
            <a:picLocks noChangeAspect="1"/>
          </p:cNvPicPr>
          <p:nvPr/>
        </p:nvPicPr>
        <p:blipFill>
          <a:blip r:embed="rId13"/>
          <a:stretch>
            <a:fillRect/>
          </a:stretch>
        </p:blipFill>
        <p:spPr>
          <a:xfrm>
            <a:off x="487672" y="1064831"/>
            <a:ext cx="1366872" cy="1366872"/>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0" y="330522"/>
            <a:ext cx="9144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Client</a:t>
            </a:r>
            <a:endParaRPr dirty="0"/>
          </a:p>
        </p:txBody>
      </p:sp>
      <p:pic>
        <p:nvPicPr>
          <p:cNvPr id="7" name="Picture 6">
            <a:extLst>
              <a:ext uri="{FF2B5EF4-FFF2-40B4-BE49-F238E27FC236}">
                <a16:creationId xmlns:a16="http://schemas.microsoft.com/office/drawing/2014/main" id="{4721B1A7-FF9F-89CC-72A0-C838B6FDEDA7}"/>
              </a:ext>
            </a:extLst>
          </p:cNvPr>
          <p:cNvPicPr>
            <a:picLocks noChangeAspect="1"/>
          </p:cNvPicPr>
          <p:nvPr/>
        </p:nvPicPr>
        <p:blipFill rotWithShape="1">
          <a:blip r:embed="rId3"/>
          <a:srcRect t="8774"/>
          <a:stretch/>
        </p:blipFill>
        <p:spPr>
          <a:xfrm>
            <a:off x="1068956" y="981211"/>
            <a:ext cx="3144343" cy="1792800"/>
          </a:xfrm>
          <a:prstGeom prst="rect">
            <a:avLst/>
          </a:prstGeom>
        </p:spPr>
      </p:pic>
      <p:pic>
        <p:nvPicPr>
          <p:cNvPr id="8" name="Picture 7">
            <a:extLst>
              <a:ext uri="{FF2B5EF4-FFF2-40B4-BE49-F238E27FC236}">
                <a16:creationId xmlns:a16="http://schemas.microsoft.com/office/drawing/2014/main" id="{87483D3E-6D19-04E4-6D04-2C5629510D03}"/>
              </a:ext>
            </a:extLst>
          </p:cNvPr>
          <p:cNvPicPr>
            <a:picLocks noChangeAspect="1"/>
          </p:cNvPicPr>
          <p:nvPr/>
        </p:nvPicPr>
        <p:blipFill rotWithShape="1">
          <a:blip r:embed="rId4"/>
          <a:srcRect t="9165"/>
          <a:stretch/>
        </p:blipFill>
        <p:spPr>
          <a:xfrm>
            <a:off x="4665435" y="3081345"/>
            <a:ext cx="3144960" cy="1785456"/>
          </a:xfrm>
          <a:prstGeom prst="rect">
            <a:avLst/>
          </a:prstGeom>
        </p:spPr>
      </p:pic>
      <p:pic>
        <p:nvPicPr>
          <p:cNvPr id="9" name="Picture 8">
            <a:extLst>
              <a:ext uri="{FF2B5EF4-FFF2-40B4-BE49-F238E27FC236}">
                <a16:creationId xmlns:a16="http://schemas.microsoft.com/office/drawing/2014/main" id="{A450023F-E68D-E801-F943-A17C935EAC2A}"/>
              </a:ext>
            </a:extLst>
          </p:cNvPr>
          <p:cNvPicPr>
            <a:picLocks noChangeAspect="1"/>
          </p:cNvPicPr>
          <p:nvPr/>
        </p:nvPicPr>
        <p:blipFill rotWithShape="1">
          <a:blip r:embed="rId5"/>
          <a:srcRect t="9525"/>
          <a:stretch/>
        </p:blipFill>
        <p:spPr>
          <a:xfrm>
            <a:off x="4665435" y="980859"/>
            <a:ext cx="3171054" cy="1793152"/>
          </a:xfrm>
          <a:prstGeom prst="rect">
            <a:avLst/>
          </a:prstGeom>
        </p:spPr>
      </p:pic>
      <p:pic>
        <p:nvPicPr>
          <p:cNvPr id="10" name="Picture 9">
            <a:extLst>
              <a:ext uri="{FF2B5EF4-FFF2-40B4-BE49-F238E27FC236}">
                <a16:creationId xmlns:a16="http://schemas.microsoft.com/office/drawing/2014/main" id="{FF770CC5-84F7-ABBA-A8A8-1AC03AE643F0}"/>
              </a:ext>
            </a:extLst>
          </p:cNvPr>
          <p:cNvPicPr>
            <a:picLocks noChangeAspect="1"/>
          </p:cNvPicPr>
          <p:nvPr/>
        </p:nvPicPr>
        <p:blipFill rotWithShape="1">
          <a:blip r:embed="rId6"/>
          <a:srcRect t="8757"/>
          <a:stretch/>
        </p:blipFill>
        <p:spPr>
          <a:xfrm>
            <a:off x="1068955" y="3042321"/>
            <a:ext cx="3144960" cy="179347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28"/>
          <p:cNvSpPr txBox="1">
            <a:spLocks noGrp="1"/>
          </p:cNvSpPr>
          <p:nvPr>
            <p:ph type="ctrTitle"/>
          </p:nvPr>
        </p:nvSpPr>
        <p:spPr>
          <a:xfrm>
            <a:off x="0" y="198654"/>
            <a:ext cx="91440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Admin</a:t>
            </a:r>
            <a:endParaRPr dirty="0"/>
          </a:p>
        </p:txBody>
      </p:sp>
      <p:pic>
        <p:nvPicPr>
          <p:cNvPr id="2" name="Picture 1">
            <a:extLst>
              <a:ext uri="{FF2B5EF4-FFF2-40B4-BE49-F238E27FC236}">
                <a16:creationId xmlns:a16="http://schemas.microsoft.com/office/drawing/2014/main" id="{BE2051EE-7A10-29FF-3D04-56BF316B79B3}"/>
              </a:ext>
            </a:extLst>
          </p:cNvPr>
          <p:cNvPicPr>
            <a:picLocks noChangeAspect="1"/>
          </p:cNvPicPr>
          <p:nvPr/>
        </p:nvPicPr>
        <p:blipFill rotWithShape="1">
          <a:blip r:embed="rId3"/>
          <a:srcRect t="9337"/>
          <a:stretch/>
        </p:blipFill>
        <p:spPr>
          <a:xfrm>
            <a:off x="743513" y="799602"/>
            <a:ext cx="3415482" cy="1935368"/>
          </a:xfrm>
          <a:prstGeom prst="rect">
            <a:avLst/>
          </a:prstGeom>
        </p:spPr>
      </p:pic>
      <p:pic>
        <p:nvPicPr>
          <p:cNvPr id="3" name="Picture 2">
            <a:extLst>
              <a:ext uri="{FF2B5EF4-FFF2-40B4-BE49-F238E27FC236}">
                <a16:creationId xmlns:a16="http://schemas.microsoft.com/office/drawing/2014/main" id="{E2AFDE3C-6557-552B-AB1C-D56A9F18F5A8}"/>
              </a:ext>
            </a:extLst>
          </p:cNvPr>
          <p:cNvPicPr>
            <a:picLocks noChangeAspect="1"/>
          </p:cNvPicPr>
          <p:nvPr/>
        </p:nvPicPr>
        <p:blipFill rotWithShape="1">
          <a:blip r:embed="rId4"/>
          <a:srcRect t="9337"/>
          <a:stretch/>
        </p:blipFill>
        <p:spPr>
          <a:xfrm>
            <a:off x="2788468" y="2919568"/>
            <a:ext cx="3286560" cy="1862316"/>
          </a:xfrm>
          <a:prstGeom prst="rect">
            <a:avLst/>
          </a:prstGeom>
        </p:spPr>
      </p:pic>
      <p:pic>
        <p:nvPicPr>
          <p:cNvPr id="4" name="Picture 3">
            <a:extLst>
              <a:ext uri="{FF2B5EF4-FFF2-40B4-BE49-F238E27FC236}">
                <a16:creationId xmlns:a16="http://schemas.microsoft.com/office/drawing/2014/main" id="{4F4CC499-CD2C-29C8-CAA4-EE993F01F7DC}"/>
              </a:ext>
            </a:extLst>
          </p:cNvPr>
          <p:cNvPicPr>
            <a:picLocks noChangeAspect="1"/>
          </p:cNvPicPr>
          <p:nvPr/>
        </p:nvPicPr>
        <p:blipFill rotWithShape="1">
          <a:blip r:embed="rId5"/>
          <a:srcRect t="9189"/>
          <a:stretch/>
        </p:blipFill>
        <p:spPr>
          <a:xfrm>
            <a:off x="4985006" y="799601"/>
            <a:ext cx="3409920" cy="1935369"/>
          </a:xfrm>
          <a:prstGeom prst="rect">
            <a:avLst/>
          </a:prstGeom>
        </p:spPr>
      </p:pic>
    </p:spTree>
    <p:extLst>
      <p:ext uri="{BB962C8B-B14F-4D97-AF65-F5344CB8AC3E}">
        <p14:creationId xmlns:p14="http://schemas.microsoft.com/office/powerpoint/2010/main" val="3535404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0" y="411675"/>
            <a:ext cx="9143999"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Work Done</a:t>
            </a:r>
            <a:endParaRPr dirty="0"/>
          </a:p>
        </p:txBody>
      </p:sp>
      <p:sp>
        <p:nvSpPr>
          <p:cNvPr id="714" name="Google Shape;714;p34"/>
          <p:cNvSpPr txBox="1"/>
          <p:nvPr/>
        </p:nvSpPr>
        <p:spPr>
          <a:xfrm>
            <a:off x="605167" y="1098254"/>
            <a:ext cx="18813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dirty="0">
              <a:solidFill>
                <a:schemeClr val="lt1"/>
              </a:solidFill>
              <a:latin typeface="Share Tech"/>
              <a:ea typeface="Share Tech"/>
              <a:cs typeface="Share Tech"/>
              <a:sym typeface="Share Tech"/>
            </a:endParaRPr>
          </a:p>
        </p:txBody>
      </p:sp>
      <p:grpSp>
        <p:nvGrpSpPr>
          <p:cNvPr id="974" name="Google Shape;974;p34"/>
          <p:cNvGrpSpPr/>
          <p:nvPr/>
        </p:nvGrpSpPr>
        <p:grpSpPr>
          <a:xfrm>
            <a:off x="5517040" y="1725385"/>
            <a:ext cx="338852" cy="2014657"/>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4"/>
          <p:cNvGrpSpPr/>
          <p:nvPr/>
        </p:nvGrpSpPr>
        <p:grpSpPr>
          <a:xfrm>
            <a:off x="4498414" y="1725385"/>
            <a:ext cx="338207" cy="2014657"/>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4"/>
          <p:cNvGrpSpPr/>
          <p:nvPr/>
        </p:nvGrpSpPr>
        <p:grpSpPr>
          <a:xfrm>
            <a:off x="3479788" y="1725385"/>
            <a:ext cx="338207" cy="2014657"/>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34"/>
          <p:cNvSpPr txBox="1">
            <a:spLocks noGrp="1"/>
          </p:cNvSpPr>
          <p:nvPr>
            <p:ph type="subTitle" idx="4294967295"/>
          </p:nvPr>
        </p:nvSpPr>
        <p:spPr>
          <a:xfrm>
            <a:off x="3194538" y="416913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dirty="0"/>
              <a:t>Client</a:t>
            </a:r>
            <a:endParaRPr dirty="0"/>
          </a:p>
        </p:txBody>
      </p:sp>
      <p:sp>
        <p:nvSpPr>
          <p:cNvPr id="1000" name="Google Shape;1000;p34"/>
          <p:cNvSpPr txBox="1">
            <a:spLocks noGrp="1"/>
          </p:cNvSpPr>
          <p:nvPr>
            <p:ph type="subTitle" idx="4294967295"/>
          </p:nvPr>
        </p:nvSpPr>
        <p:spPr>
          <a:xfrm>
            <a:off x="4103238" y="4169135"/>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dirty="0"/>
              <a:t>Admin</a:t>
            </a:r>
            <a:endParaRPr dirty="0"/>
          </a:p>
        </p:txBody>
      </p:sp>
      <p:sp>
        <p:nvSpPr>
          <p:cNvPr id="1001" name="Google Shape;1001;p34"/>
          <p:cNvSpPr txBox="1">
            <a:spLocks noGrp="1"/>
          </p:cNvSpPr>
          <p:nvPr>
            <p:ph type="subTitle" idx="4294967295"/>
          </p:nvPr>
        </p:nvSpPr>
        <p:spPr>
          <a:xfrm>
            <a:off x="5231788" y="416913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dirty="0"/>
              <a:t>Server</a:t>
            </a:r>
            <a:endParaRPr dirty="0"/>
          </a:p>
        </p:txBody>
      </p:sp>
      <p:sp>
        <p:nvSpPr>
          <p:cNvPr id="1002" name="Google Shape;1002;p34"/>
          <p:cNvSpPr txBox="1">
            <a:spLocks noGrp="1"/>
          </p:cNvSpPr>
          <p:nvPr>
            <p:ph type="subTitle" idx="4294967295"/>
          </p:nvPr>
        </p:nvSpPr>
        <p:spPr>
          <a:xfrm>
            <a:off x="3194538" y="388331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4213163" y="388331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dirty="0">
                <a:solidFill>
                  <a:schemeClr val="accent2"/>
                </a:solidFill>
                <a:latin typeface="Share Tech"/>
                <a:ea typeface="Share Tech"/>
                <a:cs typeface="Share Tech"/>
                <a:sym typeface="Share Tech"/>
              </a:rPr>
              <a:t>40%</a:t>
            </a:r>
            <a:endParaRPr sz="2200" dirty="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5231788" y="388331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dirty="0">
                <a:solidFill>
                  <a:schemeClr val="accent3"/>
                </a:solidFill>
                <a:latin typeface="Share Tech"/>
                <a:ea typeface="Share Tech"/>
                <a:cs typeface="Share Tech"/>
                <a:sym typeface="Share Tech"/>
              </a:rPr>
              <a:t>40%</a:t>
            </a:r>
            <a:endParaRPr sz="2200" dirty="0">
              <a:solidFill>
                <a:schemeClr val="accent3"/>
              </a:solidFill>
              <a:latin typeface="Share Tech"/>
              <a:ea typeface="Share Tech"/>
              <a:cs typeface="Share Tech"/>
              <a:sym typeface="Share Tech"/>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a:t>
            </a:r>
            <a:r>
              <a:rPr lang="en" dirty="0">
                <a:solidFill>
                  <a:schemeClr val="accent3"/>
                </a:solidFill>
              </a:rPr>
              <a:t>YOU</a:t>
            </a:r>
            <a:endParaRPr dirty="0">
              <a:solidFill>
                <a:schemeClr val="accent3"/>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TotalTime>
  <Words>113</Words>
  <Application>Microsoft Macintosh PowerPoint</Application>
  <PresentationFormat>On-screen Show (16:9)</PresentationFormat>
  <Paragraphs>15</Paragraphs>
  <Slides>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Nunito Light</vt:lpstr>
      <vt:lpstr>Fira Sans Extra Condensed Medium</vt:lpstr>
      <vt:lpstr>Livvic Light</vt:lpstr>
      <vt:lpstr>Advent Pro SemiBold</vt:lpstr>
      <vt:lpstr>Maven Pro</vt:lpstr>
      <vt:lpstr>Share Tech</vt:lpstr>
      <vt:lpstr>Arial</vt:lpstr>
      <vt:lpstr>Data Science Consulting by Slidesgo</vt:lpstr>
      <vt:lpstr>FAST CENTRAL HUB</vt:lpstr>
      <vt:lpstr>Problem Statement</vt:lpstr>
      <vt:lpstr>Libraries Used</vt:lpstr>
      <vt:lpstr>Client</vt:lpstr>
      <vt:lpstr>Admin</vt:lpstr>
      <vt:lpstr>Work Done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FAST CENTRAL HUB</dc:title>
  <cp:lastModifiedBy>Amman Soomro</cp:lastModifiedBy>
  <cp:revision>8</cp:revision>
  <dcterms:modified xsi:type="dcterms:W3CDTF">2023-01-04T07:09:06Z</dcterms:modified>
</cp:coreProperties>
</file>